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ibre Baskerville" panose="020B0604020202020204" charset="0"/>
      <p:regular r:id="rId15"/>
    </p:embeddedFont>
    <p:embeddedFont>
      <p:font typeface="Open Sans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5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116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Launching Your Online Gift Store: A Sweet Opportunity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E-commerce provides low overhead and global reach. This is an opportunity to curate unique, personalized gifts beyond mass-market options.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1410911" y="7785100"/>
            <a:ext cx="3213100" cy="444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12001500" y="7822684"/>
            <a:ext cx="2422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R.Manish</a:t>
            </a:r>
            <a:r>
              <a:rPr lang="en-US" dirty="0" smtClean="0"/>
              <a:t> </a:t>
            </a:r>
            <a:r>
              <a:rPr lang="en-US" dirty="0" err="1" smtClean="0"/>
              <a:t>Vedanayagam</a:t>
            </a: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020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Identifying Your Niche &amp; Target Audience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148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285738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81487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Define Your Category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65962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 on a specific gift type. Consider personalized, sustainable, or gourmet gifts.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8148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9" name="Text 6"/>
          <p:cNvSpPr/>
          <p:nvPr/>
        </p:nvSpPr>
        <p:spPr>
          <a:xfrm>
            <a:off x="10256937" y="285738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81487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Define Your Customer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5962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Consider demographics, interests, and purchasing habits.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9319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63570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931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Example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836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Eco-conscious millennials seeking sustainable gifts. Millennials are 35% of online gift buyers.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280190" y="70645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75% of consumers prefer personalized gifts. 50% value sustainability.</a:t>
            </a:r>
            <a:endParaRPr lang="en-US" sz="1750" dirty="0"/>
          </a:p>
        </p:txBody>
      </p:sp>
      <p:sp>
        <p:nvSpPr>
          <p:cNvPr id="17" name="Rectangle 16"/>
          <p:cNvSpPr/>
          <p:nvPr/>
        </p:nvSpPr>
        <p:spPr>
          <a:xfrm>
            <a:off x="11410911" y="7785100"/>
            <a:ext cx="3213100" cy="444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12325"/>
            <a:ext cx="114365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Curating a Compelling Product Catalog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88080"/>
            <a:ext cx="2926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Source Unique Gifts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Source high-quality gifts that align with your niche.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Visual Appeal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 on products with strong visual appeal for online presentation.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88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Customization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6922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Offer customization options to increase perceived value.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542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80% of consumers will pay more for personalized products. Example: Artisan candles with custom scents.</a:t>
            </a:r>
            <a:endParaRPr lang="en-US" sz="1750" dirty="0"/>
          </a:p>
        </p:txBody>
      </p:sp>
      <p:sp>
        <p:nvSpPr>
          <p:cNvPr id="10" name="Rectangle 9"/>
          <p:cNvSpPr/>
          <p:nvPr/>
        </p:nvSpPr>
        <p:spPr>
          <a:xfrm>
            <a:off x="11410911" y="7785100"/>
            <a:ext cx="3213100" cy="444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6214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Building Your Ecommerce Platform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19864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Choose Platform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437096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Select the right platform like Shopify or Etsy, or a custom website.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719864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User-Friendly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43709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Prioritize easy navigation and mobile responsiveness.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7943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2062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Photos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9666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professional shots from multiple angles.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54153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Website load speed is key; 53% abandon sites taking over 3 seconds to load.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36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787" y="3373041"/>
            <a:ext cx="10998398" cy="690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Crafting a Winning Marketing Strategy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787" y="4395430"/>
            <a:ext cx="4360902" cy="88427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94767" y="5611297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SEO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94767" y="6089333"/>
            <a:ext cx="3918942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 search engine rankings.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4689" y="4395430"/>
            <a:ext cx="4360902" cy="8842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5669" y="5611297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Social Media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5355669" y="6089333"/>
            <a:ext cx="3918942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Instagram, Pinterest, and Facebook.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5592" y="4395430"/>
            <a:ext cx="4360902" cy="8842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572" y="5611297"/>
            <a:ext cx="276367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Email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9716572" y="6089333"/>
            <a:ext cx="3918942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Build an email list to nurture leads.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773787" y="7266503"/>
            <a:ext cx="13082826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average ROI for email marketing is $42 for every $1 spent.</a:t>
            </a:r>
            <a:endParaRPr lang="en-US" sz="1700" dirty="0"/>
          </a:p>
        </p:txBody>
      </p:sp>
      <p:sp>
        <p:nvSpPr>
          <p:cNvPr id="14" name="Rectangle 13"/>
          <p:cNvSpPr/>
          <p:nvPr/>
        </p:nvSpPr>
        <p:spPr>
          <a:xfrm>
            <a:off x="11410911" y="7785100"/>
            <a:ext cx="3213100" cy="444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818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Delivering Exceptional Customer Service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13955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933349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Prompt Support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778097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Offer customer support via email, chat, and phone.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313955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3933349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Streamlined Shipping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4778097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 smooth order fulfillment and shipping.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313955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3933349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Personalized Comm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778097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personalized communication to build loyalty.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793790" y="612195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70% of buying experiences are based on customer treatment. Loyalty programs are key.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3543" y="570190"/>
            <a:ext cx="7696914" cy="1292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Financial Projections &amp; Key Metrics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3543" y="2275642"/>
            <a:ext cx="3693438" cy="682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5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1-3%</a:t>
            </a:r>
            <a:endParaRPr lang="en-US" sz="5350" dirty="0"/>
          </a:p>
        </p:txBody>
      </p:sp>
      <p:sp>
        <p:nvSpPr>
          <p:cNvPr id="5" name="Text 2"/>
          <p:cNvSpPr/>
          <p:nvPr/>
        </p:nvSpPr>
        <p:spPr>
          <a:xfrm>
            <a:off x="1278255" y="3216116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Conversion Rate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23543" y="3662958"/>
            <a:ext cx="3693438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average e-commerce conversion rate.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27019" y="2275642"/>
            <a:ext cx="3693438" cy="682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5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$42</a:t>
            </a:r>
            <a:endParaRPr lang="en-US" sz="5350" dirty="0"/>
          </a:p>
        </p:txBody>
      </p:sp>
      <p:sp>
        <p:nvSpPr>
          <p:cNvPr id="8" name="Text 5"/>
          <p:cNvSpPr/>
          <p:nvPr/>
        </p:nvSpPr>
        <p:spPr>
          <a:xfrm>
            <a:off x="5281732" y="3216116"/>
            <a:ext cx="258401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Email ROI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727019" y="3662958"/>
            <a:ext cx="3693438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Average return on investment from emails.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725222" y="5047655"/>
            <a:ext cx="3693438" cy="682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5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95%</a:t>
            </a:r>
            <a:endParaRPr lang="en-US" sz="5350" dirty="0"/>
          </a:p>
        </p:txBody>
      </p:sp>
      <p:sp>
        <p:nvSpPr>
          <p:cNvPr id="11" name="Text 8"/>
          <p:cNvSpPr/>
          <p:nvPr/>
        </p:nvSpPr>
        <p:spPr>
          <a:xfrm>
            <a:off x="3135273" y="5988129"/>
            <a:ext cx="2873335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E-commerce by 2040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2725222" y="6434971"/>
            <a:ext cx="3693438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Projected percentage of purchases online.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23543" y="7328773"/>
            <a:ext cx="7696914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Consider startup costs, revenue projections, and profitability analysis.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36018"/>
            <a:ext cx="104641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Conclusion: Turning Gifts into Gold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38495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online gift market provides opportunities for entrepreneurs. Success requires a niche, products, and marketing. Customer service is critical for building loyalty.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3659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2040, it is estimated that 95% of all purchases will be via eCommerce.</a:t>
            </a:r>
            <a:endParaRPr lang="en-US" sz="1750" dirty="0"/>
          </a:p>
        </p:txBody>
      </p:sp>
      <p:sp>
        <p:nvSpPr>
          <p:cNvPr id="6" name="Rectangle 5"/>
          <p:cNvSpPr/>
          <p:nvPr/>
        </p:nvSpPr>
        <p:spPr>
          <a:xfrm>
            <a:off x="11410911" y="7785100"/>
            <a:ext cx="3213100" cy="444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417</Words>
  <Application>Microsoft Office PowerPoint</Application>
  <PresentationFormat>Custom</PresentationFormat>
  <Paragraphs>68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Arial</vt:lpstr>
      <vt:lpstr>Libre Baskerville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2025-03-05T09:17:53Z</dcterms:created>
  <dcterms:modified xsi:type="dcterms:W3CDTF">2025-03-05T09:20:22Z</dcterms:modified>
</cp:coreProperties>
</file>